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59" r:id="rId3"/>
    <p:sldId id="260" r:id="rId4"/>
    <p:sldId id="258" r:id="rId5"/>
    <p:sldId id="269" r:id="rId6"/>
    <p:sldId id="268" r:id="rId7"/>
    <p:sldId id="267" r:id="rId8"/>
    <p:sldId id="270" r:id="rId9"/>
    <p:sldId id="261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46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055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8716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1000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949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7668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4997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9096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6760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7077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0347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65FE8-E018-4461-9A11-17A667750A8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6531B-23EA-4A99-83B7-76ADB36F38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574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3687D0-5FF5-97A1-9F90-749D4BB178C9}"/>
              </a:ext>
            </a:extLst>
          </p:cNvPr>
          <p:cNvSpPr txBox="1"/>
          <p:nvPr/>
        </p:nvSpPr>
        <p:spPr>
          <a:xfrm>
            <a:off x="3846441" y="2875002"/>
            <a:ext cx="44991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600" dirty="0"/>
              <a:t>Group no:03</a:t>
            </a:r>
          </a:p>
        </p:txBody>
      </p:sp>
    </p:spTree>
    <p:extLst>
      <p:ext uri="{BB962C8B-B14F-4D97-AF65-F5344CB8AC3E}">
        <p14:creationId xmlns:p14="http://schemas.microsoft.com/office/powerpoint/2010/main" val="1978277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0474C6-6A30-4FCC-1EF6-44073E942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891"/>
            <a:ext cx="12192000" cy="63882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671BBD7-8EC0-9AF2-45C8-CAA265CE6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579"/>
            <a:ext cx="6253162" cy="669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731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5DE7D2-4F8F-6FBA-98C4-B41D21B00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331"/>
            <a:ext cx="12192000" cy="658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62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5D0BCD-121C-685D-7EEB-61F3D6384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918"/>
            <a:ext cx="12192000" cy="641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70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752573-8AD7-B7C0-A3A8-D617F245A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537"/>
            <a:ext cx="11782425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769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75BE53-15BF-A72C-67B9-9AA4625F2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25"/>
            <a:ext cx="12192000" cy="658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39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8AF6AB-73F9-3750-88CF-A83E90A57C3C}"/>
              </a:ext>
            </a:extLst>
          </p:cNvPr>
          <p:cNvSpPr txBox="1"/>
          <p:nvPr/>
        </p:nvSpPr>
        <p:spPr>
          <a:xfrm>
            <a:off x="2554150" y="2766691"/>
            <a:ext cx="69416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Topic: Vehicle Detection using CNN</a:t>
            </a:r>
          </a:p>
          <a:p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1603105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B6AA0F-7A9F-B3E4-75E0-08D18A6D1885}"/>
              </a:ext>
            </a:extLst>
          </p:cNvPr>
          <p:cNvSpPr txBox="1"/>
          <p:nvPr/>
        </p:nvSpPr>
        <p:spPr>
          <a:xfrm>
            <a:off x="781235" y="1118586"/>
            <a:ext cx="5611151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dirty="0">
                <a:highlight>
                  <a:srgbClr val="00FFFF"/>
                </a:highlight>
              </a:rPr>
              <a:t>Classification Category:</a:t>
            </a:r>
          </a:p>
          <a:p>
            <a:r>
              <a:rPr lang="en-IN" sz="4400" dirty="0"/>
              <a:t>1.Heavy Vehicles</a:t>
            </a:r>
          </a:p>
          <a:p>
            <a:r>
              <a:rPr lang="en-IN" sz="4400" dirty="0"/>
              <a:t>2.Bike</a:t>
            </a:r>
          </a:p>
          <a:p>
            <a:r>
              <a:rPr lang="en-IN" sz="4400" dirty="0"/>
              <a:t>3.SUV </a:t>
            </a:r>
          </a:p>
          <a:p>
            <a:r>
              <a:rPr lang="en-IN" sz="4400" dirty="0"/>
              <a:t>4.Cycle </a:t>
            </a:r>
          </a:p>
          <a:p>
            <a:r>
              <a:rPr lang="en-IN" sz="4400" dirty="0"/>
              <a:t>5.Sedan</a:t>
            </a:r>
          </a:p>
        </p:txBody>
      </p:sp>
    </p:spTree>
    <p:extLst>
      <p:ext uri="{BB962C8B-B14F-4D97-AF65-F5344CB8AC3E}">
        <p14:creationId xmlns:p14="http://schemas.microsoft.com/office/powerpoint/2010/main" val="3877326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E8EFB6-CE44-0343-0D6B-3003C3CB2BBA}"/>
              </a:ext>
            </a:extLst>
          </p:cNvPr>
          <p:cNvSpPr txBox="1"/>
          <p:nvPr/>
        </p:nvSpPr>
        <p:spPr>
          <a:xfrm>
            <a:off x="2124075" y="2171700"/>
            <a:ext cx="826540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Accuracy-99.8%</a:t>
            </a:r>
          </a:p>
          <a:p>
            <a:r>
              <a:rPr lang="en-IN" sz="6000" dirty="0"/>
              <a:t>Validation Accuracy-81.58</a:t>
            </a:r>
          </a:p>
        </p:txBody>
      </p:sp>
    </p:spTree>
    <p:extLst>
      <p:ext uri="{BB962C8B-B14F-4D97-AF65-F5344CB8AC3E}">
        <p14:creationId xmlns:p14="http://schemas.microsoft.com/office/powerpoint/2010/main" val="3763813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document, font&#10;&#10;Description automatically generated">
            <a:extLst>
              <a:ext uri="{FF2B5EF4-FFF2-40B4-BE49-F238E27FC236}">
                <a16:creationId xmlns:a16="http://schemas.microsoft.com/office/drawing/2014/main" id="{32411C08-205B-D82D-327B-E69A0C197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66725"/>
            <a:ext cx="11001375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23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DE5A76A-E75C-4856-DDF8-64280C084E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691886"/>
              </p:ext>
            </p:extLst>
          </p:nvPr>
        </p:nvGraphicFramePr>
        <p:xfrm>
          <a:off x="905522" y="479393"/>
          <a:ext cx="10520040" cy="60101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6680">
                  <a:extLst>
                    <a:ext uri="{9D8B030D-6E8A-4147-A177-3AD203B41FA5}">
                      <a16:colId xmlns:a16="http://schemas.microsoft.com/office/drawing/2014/main" val="1886014046"/>
                    </a:ext>
                  </a:extLst>
                </a:gridCol>
                <a:gridCol w="3506680">
                  <a:extLst>
                    <a:ext uri="{9D8B030D-6E8A-4147-A177-3AD203B41FA5}">
                      <a16:colId xmlns:a16="http://schemas.microsoft.com/office/drawing/2014/main" val="1398736375"/>
                    </a:ext>
                  </a:extLst>
                </a:gridCol>
                <a:gridCol w="3506680">
                  <a:extLst>
                    <a:ext uri="{9D8B030D-6E8A-4147-A177-3AD203B41FA5}">
                      <a16:colId xmlns:a16="http://schemas.microsoft.com/office/drawing/2014/main" val="1302630091"/>
                    </a:ext>
                  </a:extLst>
                </a:gridCol>
              </a:tblGrid>
              <a:tr h="1001697">
                <a:tc>
                  <a:txBody>
                    <a:bodyPr/>
                    <a:lstStyle/>
                    <a:p>
                      <a:r>
                        <a:rPr lang="en-IN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056725"/>
                  </a:ext>
                </a:extLst>
              </a:tr>
              <a:tr h="1001697">
                <a:tc>
                  <a:txBody>
                    <a:bodyPr/>
                    <a:lstStyle/>
                    <a:p>
                      <a:r>
                        <a:rPr lang="en-IN" dirty="0"/>
                        <a:t>Heavy Vehicles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491323"/>
                  </a:ext>
                </a:extLst>
              </a:tr>
              <a:tr h="1001697">
                <a:tc>
                  <a:txBody>
                    <a:bodyPr/>
                    <a:lstStyle/>
                    <a:p>
                      <a:r>
                        <a:rPr lang="en-IN" dirty="0"/>
                        <a:t>SUV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8152884"/>
                  </a:ext>
                </a:extLst>
              </a:tr>
              <a:tr h="1001697">
                <a:tc>
                  <a:txBody>
                    <a:bodyPr/>
                    <a:lstStyle/>
                    <a:p>
                      <a:r>
                        <a:rPr lang="en-IN" dirty="0"/>
                        <a:t>Sedan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907040"/>
                  </a:ext>
                </a:extLst>
              </a:tr>
              <a:tr h="1001697">
                <a:tc>
                  <a:txBody>
                    <a:bodyPr/>
                    <a:lstStyle/>
                    <a:p>
                      <a:r>
                        <a:rPr lang="en-IN" dirty="0"/>
                        <a:t>Bike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507917"/>
                  </a:ext>
                </a:extLst>
              </a:tr>
              <a:tr h="1001697">
                <a:tc>
                  <a:txBody>
                    <a:bodyPr/>
                    <a:lstStyle/>
                    <a:p>
                      <a:r>
                        <a:rPr lang="en-IN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58633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EE78297-0CBD-1414-2FAB-D97D831B8A6F}"/>
              </a:ext>
            </a:extLst>
          </p:cNvPr>
          <p:cNvSpPr txBox="1"/>
          <p:nvPr/>
        </p:nvSpPr>
        <p:spPr>
          <a:xfrm>
            <a:off x="905522" y="-1"/>
            <a:ext cx="1260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3027655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50D9D9-A6CA-F535-302E-65D9869D6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80"/>
            <a:ext cx="12192000" cy="640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50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43</TotalTime>
  <Words>53</Words>
  <Application>Microsoft Office PowerPoint</Application>
  <PresentationFormat>Widescreen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SHEVALE SUNIL</dc:creator>
  <cp:lastModifiedBy>SHEVALE SUNIL</cp:lastModifiedBy>
  <cp:revision>5</cp:revision>
  <dcterms:created xsi:type="dcterms:W3CDTF">2023-06-09T10:36:21Z</dcterms:created>
  <dcterms:modified xsi:type="dcterms:W3CDTF">2023-06-10T04:16:24Z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2023-06-09T10:53:49Z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565d6598-6948-4b21-af95-95171d9cf5a4</vt:lpwstr>
  </property>
  <property fmtid="{D5CDD505-2E9C-101B-9397-08002B2CF9AE}" pid="7" name="MSIP_Label_defa4170-0d19-0005-0004-bc88714345d2_ActionId">
    <vt:lpwstr>e81e8520-fb1e-4bea-a436-1afb135802d5</vt:lpwstr>
  </property>
  <property fmtid="{D5CDD505-2E9C-101B-9397-08002B2CF9AE}" pid="8" name="MSIP_Label_defa4170-0d19-0005-0004-bc88714345d2_ContentBits">
    <vt:lpwstr>0</vt:lpwstr>
  </property>
</Properties>
</file>

<file path=docProps/thumbnail.jpeg>
</file>